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75" r:id="rId3"/>
    <p:sldId id="278" r:id="rId4"/>
    <p:sldId id="276" r:id="rId5"/>
    <p:sldId id="277" r:id="rId6"/>
    <p:sldId id="274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C653"/>
    <a:srgbClr val="006633"/>
    <a:srgbClr val="0E5C0B"/>
    <a:srgbClr val="8CC541"/>
    <a:srgbClr val="00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8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3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311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96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76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03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6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5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8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5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9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8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8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5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5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9F85D1-3521-4536-89B7-5B93419E450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831026" y="5810596"/>
            <a:ext cx="2235261" cy="7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5245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1267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7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271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2712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6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7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1E3F8-0174-4D41-870B-061989271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828" y="3829206"/>
            <a:ext cx="7492625" cy="144682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>
                <a:solidFill>
                  <a:schemeClr val="bg1"/>
                </a:solidFill>
                <a:latin typeface="Cinzel" panose="00000500000000000000" pitchFamily="50" charset="0"/>
              </a:rPr>
              <a:t>Presented by Vice President, </a:t>
            </a:r>
          </a:p>
          <a:p>
            <a:pPr algn="l"/>
            <a:r>
              <a:rPr lang="en-US" sz="3200" b="1" dirty="0">
                <a:solidFill>
                  <a:schemeClr val="bg1"/>
                </a:solidFill>
                <a:latin typeface="Cinzel" panose="00000500000000000000" pitchFamily="50" charset="0"/>
              </a:rPr>
              <a:t>Dominick J. Mazza, Jr.</a:t>
            </a:r>
            <a:endParaRPr lang="en-US" sz="2000" b="1" dirty="0">
              <a:solidFill>
                <a:schemeClr val="bg1"/>
              </a:solidFill>
              <a:latin typeface="Cinzel" panose="00000500000000000000" pitchFamily="50" charset="0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92146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60314D-A574-4222-91B4-768C4EC63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926" y="720003"/>
            <a:ext cx="7700953" cy="2548721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633AF9-14B4-4516-83DB-784466583F89}"/>
              </a:ext>
            </a:extLst>
          </p:cNvPr>
          <p:cNvSpPr/>
          <p:nvPr/>
        </p:nvSpPr>
        <p:spPr>
          <a:xfrm>
            <a:off x="649357" y="3154017"/>
            <a:ext cx="798943" cy="5273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0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12777-29EF-48DC-8122-0222E50A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FFFA7-417C-4D55-A012-AD368EF0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4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1246-2698-4B36-8A6F-5357334E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D2FFD-C50C-45E0-9771-EC0F63C94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6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46575-E3B4-4F1D-BACC-189F13C2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CCE05-D249-4ADB-ADB7-6B6784239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7F82-C3DD-447E-97E6-2C9C95D8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24D2-20F2-45EC-9ACC-E317C7F09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5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60B02E-CB76-4099-A3DD-1EEE6B284988}"/>
              </a:ext>
            </a:extLst>
          </p:cNvPr>
          <p:cNvSpPr txBox="1"/>
          <p:nvPr/>
        </p:nvSpPr>
        <p:spPr>
          <a:xfrm>
            <a:off x="605528" y="3883652"/>
            <a:ext cx="820831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Nova Light" panose="020B0604020202020204" pitchFamily="34" charset="0"/>
              </a:rPr>
              <a:t>Mazza Recycling Services</a:t>
            </a:r>
          </a:p>
          <a:p>
            <a:endParaRPr lang="en-US" sz="1200" b="1" dirty="0">
              <a:latin typeface="Arial Nova Light" panose="020B0604020202020204" pitchFamily="34" charset="0"/>
            </a:endParaRPr>
          </a:p>
          <a:p>
            <a:r>
              <a:rPr lang="en-US" dirty="0">
                <a:latin typeface="Arial Nova Light" panose="020B0604020202020204" pitchFamily="34" charset="0"/>
              </a:rPr>
              <a:t>3230 Shafto Road</a:t>
            </a:r>
          </a:p>
          <a:p>
            <a:r>
              <a:rPr lang="en-US" dirty="0">
                <a:latin typeface="Arial Nova Light" panose="020B0604020202020204" pitchFamily="34" charset="0"/>
              </a:rPr>
              <a:t>Tinton Falls, NJ, 07753</a:t>
            </a:r>
          </a:p>
          <a:p>
            <a:endParaRPr lang="en-US" sz="1200" dirty="0">
              <a:latin typeface="Arial Nova Light" panose="020B0604020202020204" pitchFamily="34" charset="0"/>
            </a:endParaRPr>
          </a:p>
          <a:p>
            <a:r>
              <a:rPr lang="en-US" dirty="0">
                <a:latin typeface="Arial Nova Light" panose="020B0604020202020204" pitchFamily="34" charset="0"/>
              </a:rPr>
              <a:t>Phone: (732) 922-9292</a:t>
            </a:r>
          </a:p>
          <a:p>
            <a:endParaRPr lang="en-US" sz="1200" dirty="0">
              <a:latin typeface="Arial Nova Light" panose="020B0604020202020204" pitchFamily="34" charset="0"/>
            </a:endParaRPr>
          </a:p>
          <a:p>
            <a:r>
              <a:rPr lang="en-US" dirty="0">
                <a:latin typeface="Arial Nova Light" panose="020B0604020202020204" pitchFamily="34" charset="0"/>
              </a:rPr>
              <a:t>Fax: (732) 922-4636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EC748B-7EDA-465E-AD0B-71548A775096}"/>
              </a:ext>
            </a:extLst>
          </p:cNvPr>
          <p:cNvCxnSpPr>
            <a:cxnSpLocks/>
          </p:cNvCxnSpPr>
          <p:nvPr/>
        </p:nvCxnSpPr>
        <p:spPr>
          <a:xfrm>
            <a:off x="714016" y="6188978"/>
            <a:ext cx="7501180" cy="0"/>
          </a:xfrm>
          <a:prstGeom prst="line">
            <a:avLst/>
          </a:prstGeom>
          <a:ln>
            <a:solidFill>
              <a:srgbClr val="00663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9F07237-9C5E-47CF-BEC5-F5664FC0D69A}"/>
              </a:ext>
            </a:extLst>
          </p:cNvPr>
          <p:cNvSpPr txBox="1"/>
          <p:nvPr/>
        </p:nvSpPr>
        <p:spPr>
          <a:xfrm>
            <a:off x="605528" y="6309091"/>
            <a:ext cx="75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ova Light" panose="020B0304020202020204" pitchFamily="34" charset="0"/>
              </a:rPr>
              <a:t>Sales@MazzaRecycling.com   |   MazzaRecycling.com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DBE33B-6742-4F1D-89F0-720ED6D4E24F}"/>
              </a:ext>
            </a:extLst>
          </p:cNvPr>
          <p:cNvSpPr txBox="1"/>
          <p:nvPr/>
        </p:nvSpPr>
        <p:spPr>
          <a:xfrm>
            <a:off x="489527" y="665018"/>
            <a:ext cx="8026400" cy="1200329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006633"/>
                </a:solidFill>
                <a:latin typeface="Arial Nova Light" panose="020B03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4194013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zza Logo Colors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CC63F"/>
      </a:accent1>
      <a:accent2>
        <a:srgbClr val="0066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47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Nova Light</vt:lpstr>
      <vt:lpstr>Cinzel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Brynn Mosello</dc:creator>
  <cp:lastModifiedBy>Brynn Mosello</cp:lastModifiedBy>
  <cp:revision>45</cp:revision>
  <cp:lastPrinted>2019-06-10T15:39:36Z</cp:lastPrinted>
  <dcterms:created xsi:type="dcterms:W3CDTF">2019-03-27T17:35:03Z</dcterms:created>
  <dcterms:modified xsi:type="dcterms:W3CDTF">2019-12-12T00:10:06Z</dcterms:modified>
</cp:coreProperties>
</file>